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96053F-0BDE-4CA1-AB71-28E97F43172F}" type="datetimeFigureOut">
              <a:rPr lang="tr-TR" smtClean="0"/>
              <a:t>06.12.2013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0D037B1-E9EA-4DA9-9DD2-FC36E4EF7655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Biz  teyzeme  giderken bir araba  kırmızı ışıkta </a:t>
            </a:r>
            <a:r>
              <a:rPr lang="tr-TR" dirty="0" err="1" smtClean="0"/>
              <a:t>ğeçdi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 haberlerde adam </a:t>
            </a:r>
            <a:r>
              <a:rPr lang="tr-TR" dirty="0" err="1" smtClean="0"/>
              <a:t>emliyet</a:t>
            </a:r>
            <a:r>
              <a:rPr lang="tr-TR" dirty="0" smtClean="0"/>
              <a:t> kemeri takmadığı için camdan fırladı.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Sınıfımda öğretmenimiz bize bir soru sordu herkes parmak kaldırdı ama bir arkadaşım izin almadan cevap verdi.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Örnek :Herkes </a:t>
            </a:r>
            <a:r>
              <a:rPr lang="tr-TR" dirty="0" smtClean="0"/>
              <a:t>yatağını </a:t>
            </a:r>
            <a:r>
              <a:rPr lang="tr-TR" dirty="0" smtClean="0"/>
              <a:t>toplar.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 :Hep beraber yemek masasını toplar.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Çevreyi kirletmemek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KURALLARA UYMAK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 :Yere çöp atmamak.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Beni Dinlediğiniz İçin Teşekkür Ederim.</a:t>
            </a:r>
          </a:p>
          <a:p>
            <a:r>
              <a:rPr lang="tr-TR" smtClean="0"/>
              <a:t>FATİH TALHA KOÇAK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83</Words>
  <Application>Microsoft Office PowerPoint</Application>
  <PresentationFormat>Ekran Gösterisi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Metro</vt:lpstr>
      <vt:lpstr>KURALLARA UYMAK</vt:lpstr>
      <vt:lpstr>KURALLARA UYMAK</vt:lpstr>
      <vt:lpstr>KURALLARA UYMAK</vt:lpstr>
      <vt:lpstr>KURALLARA UYMAK</vt:lpstr>
      <vt:lpstr>KURALLARA UYMAK</vt:lpstr>
      <vt:lpstr>KURALLARA UYMAK</vt:lpstr>
      <vt:lpstr>KURALLARA UYMAK</vt:lpstr>
      <vt:lpstr>KURALLARA UYMAK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KURALLARA UYMAK</dc:title>
  <dc:creator>Ali İhsan</dc:creator>
  <cp:lastModifiedBy>Ali İhsan</cp:lastModifiedBy>
  <cp:revision>3</cp:revision>
  <dcterms:created xsi:type="dcterms:W3CDTF">2013-12-06T10:20:17Z</dcterms:created>
  <dcterms:modified xsi:type="dcterms:W3CDTF">2013-12-06T10:46:04Z</dcterms:modified>
</cp:coreProperties>
</file>